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B050"/>
    <a:srgbClr val="3FB8C5"/>
    <a:srgbClr val="2F9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2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samo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4" descr="C:\Users\scoric\Desktop\pri 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0" y="0"/>
            <a:ext cx="2190750" cy="504826"/>
          </a:xfrm>
          <a:prstGeom prst="rect">
            <a:avLst/>
          </a:prstGeom>
          <a:noFill/>
        </p:spPr>
      </p:pic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3E19-935E-4C8F-84DC-2684FCBE3B5A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828A8-6A1A-4837-9DD7-B993EFFA0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C:\Users\scoric\Desktop\pri 5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3250" y="0"/>
            <a:ext cx="2190750" cy="50482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cestice-se-mijesaju-i-spajaju/2b31bf60-5634-4276-9201-13c114eec73b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-sfera.hr/dodatni-digitalni-sadrzaji/1edf323e-89aa-4694-9a4f-b54578225aba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7322"/>
          </a:xfrm>
          <a:ln w="57150">
            <a:solidFill>
              <a:srgbClr val="3FB8C5"/>
            </a:solidFill>
          </a:ln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3FB8C5"/>
                </a:solidFill>
              </a:rPr>
              <a:t>ČESTICE SE MIJEŠAJU I SPAJAJU</a:t>
            </a:r>
            <a:endParaRPr lang="en-US" b="1" dirty="0">
              <a:solidFill>
                <a:srgbClr val="3FB8C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525236" cy="366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1700808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636912"/>
            <a:ext cx="3672408" cy="648072"/>
          </a:xfrm>
          <a:ln w="38100">
            <a:solidFill>
              <a:srgbClr val="2F9F9F"/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>
                <a:hlinkClick r:id="rId3"/>
              </a:rPr>
              <a:t>KVIZ: PROVJERI ZNANJE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3810027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9286908" cy="535785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SMJESE TVARI</a:t>
            </a:r>
            <a:b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r-HR" sz="3200" dirty="0" smtClean="0">
                <a:latin typeface="+mn-lt"/>
              </a:rPr>
              <a:t>- nastaju miješanjem čestica dviju ili više različitih tvari</a:t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/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/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>- RAZLIKUJEMO:</a:t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solidFill>
                  <a:srgbClr val="FF0000"/>
                </a:solidFill>
                <a:latin typeface="+mn-lt"/>
              </a:rPr>
              <a:t>a) </a:t>
            </a:r>
            <a:r>
              <a:rPr lang="hr-HR" sz="3200" dirty="0" smtClean="0">
                <a:latin typeface="+mn-lt"/>
              </a:rPr>
              <a:t>smjese u kojima razlikujemo pojedine sastojke</a:t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/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>     </a:t>
            </a:r>
            <a:r>
              <a:rPr lang="hr-HR" sz="3200" dirty="0" smtClean="0">
                <a:solidFill>
                  <a:srgbClr val="FF0000"/>
                </a:solidFill>
                <a:latin typeface="+mn-lt"/>
              </a:rPr>
              <a:t>b) </a:t>
            </a:r>
            <a:r>
              <a:rPr lang="hr-HR" sz="3200" dirty="0" smtClean="0">
                <a:latin typeface="+mn-lt"/>
              </a:rPr>
              <a:t>smjese u kojima ne razlikujemo pojedine sastojke</a:t>
            </a:r>
            <a:endParaRPr lang="en-US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77272"/>
            <a:ext cx="1500198" cy="36933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2"/>
              </a:rPr>
              <a:t>VIZUALNO +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505" t="10595" r="7418" b="5990"/>
          <a:stretch>
            <a:fillRect/>
          </a:stretch>
        </p:blipFill>
        <p:spPr bwMode="auto">
          <a:xfrm>
            <a:off x="2915816" y="5733256"/>
            <a:ext cx="664307" cy="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836712"/>
            <a:ext cx="5220072" cy="1141298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hr-HR" sz="3000" dirty="0" smtClean="0"/>
              <a:t>HETEROGENE   SMJESE</a:t>
            </a:r>
            <a:br>
              <a:rPr lang="hr-HR" sz="3000" dirty="0" smtClean="0"/>
            </a:br>
            <a:r>
              <a:rPr lang="hr-HR" sz="3000" dirty="0" smtClean="0">
                <a:latin typeface="+mn-lt"/>
              </a:rPr>
              <a:t>- razlikujemo pojedine sastojke -</a:t>
            </a:r>
            <a:endParaRPr lang="en-US" sz="3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713157" cy="247389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429124" cy="328612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24944"/>
            <a:ext cx="2046635" cy="264318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43608" y="5949280"/>
            <a:ext cx="6912768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- u limunadi vidimo manje komadiće limuna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708"/>
            <a:ext cx="8229600" cy="136609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HOMOGENE  SMJESE</a:t>
            </a:r>
            <a:br>
              <a:rPr lang="hr-HR" dirty="0" smtClean="0"/>
            </a:br>
            <a:r>
              <a:rPr lang="hr-HR" dirty="0" smtClean="0"/>
              <a:t>-ne razlikujemo pojedine sastojke-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4929222" cy="328409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1560" y="5949280"/>
            <a:ext cx="803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- tijesto je smjesa brašna, vode, jaja, soli, a ponekad i nekih drugih sastojaka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2571736" cy="385765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00306"/>
            <a:ext cx="3023552" cy="264320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5429264"/>
            <a:ext cx="212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KAKAO NAPITAK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2071678"/>
            <a:ext cx="228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    VODOVODNA VODA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29454" y="5429264"/>
            <a:ext cx="162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MORSKA VODA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214422"/>
            <a:ext cx="2643174" cy="394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76DC5501-3D99-4500-93A6-BC7F29A1F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5949280"/>
            <a:ext cx="730821" cy="70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55776" y="5733256"/>
            <a:ext cx="63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ISTRAŽI:</a:t>
            </a:r>
          </a:p>
          <a:p>
            <a:r>
              <a:rPr lang="hr-HR" dirty="0" smtClean="0">
                <a:solidFill>
                  <a:srgbClr val="92D050"/>
                </a:solidFill>
              </a:rPr>
              <a:t>RB str. 15 </a:t>
            </a:r>
          </a:p>
          <a:p>
            <a:r>
              <a:rPr lang="hr-HR" dirty="0" smtClean="0"/>
              <a:t>Istraži kako se miješaju voda i boja, a kako čokoladne kuglice i griz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35696" y="0"/>
            <a:ext cx="5616624" cy="1152128"/>
          </a:xfrm>
        </p:spPr>
        <p:txBody>
          <a:bodyPr>
            <a:normAutofit/>
          </a:bodyPr>
          <a:lstStyle/>
          <a:p>
            <a:r>
              <a:rPr lang="hr-HR" sz="3000" dirty="0" smtClean="0"/>
              <a:t>HOMOGENE  SMJESE</a:t>
            </a:r>
            <a:br>
              <a:rPr lang="hr-HR" sz="3000" dirty="0" smtClean="0"/>
            </a:br>
            <a:r>
              <a:rPr lang="hr-HR" sz="3000" dirty="0" smtClean="0"/>
              <a:t>-ne razlikujemo pojedine sastojke-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93407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714620"/>
            <a:ext cx="3900486" cy="164307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ZRAK</a:t>
            </a:r>
            <a:br>
              <a:rPr lang="hr-HR" dirty="0" smtClean="0"/>
            </a:br>
            <a:r>
              <a:rPr lang="hr-HR" dirty="0" smtClean="0"/>
              <a:t>- je smjesa različitih plinova 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28586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</a:t>
            </a:r>
            <a:r>
              <a:rPr lang="hr-HR" dirty="0" smtClean="0"/>
              <a:t>isik (21 %)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21431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</a:t>
            </a:r>
            <a:r>
              <a:rPr lang="hr-HR" dirty="0" smtClean="0"/>
              <a:t>gljikov dioksid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286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</a:t>
            </a:r>
            <a:r>
              <a:rPr lang="hr-HR" dirty="0" smtClean="0"/>
              <a:t>ušik (78%)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71670" y="3286124"/>
            <a:ext cx="175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</a:t>
            </a:r>
            <a:r>
              <a:rPr lang="hr-HR" dirty="0" smtClean="0"/>
              <a:t>lemeniti plinovi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4643446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čestice prašine</a:t>
            </a:r>
            <a:endParaRPr lang="en-US" dirty="0"/>
          </a:p>
        </p:txBody>
      </p:sp>
      <p:pic>
        <p:nvPicPr>
          <p:cNvPr id="11" name="Picture 10" descr="samo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6431536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707904" cy="155679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sz="3600" dirty="0" smtClean="0"/>
              <a:t>MJED </a:t>
            </a:r>
            <a:r>
              <a:rPr lang="hr-HR" sz="3600" b="1" dirty="0" smtClean="0"/>
              <a:t>legura</a:t>
            </a:r>
            <a:r>
              <a:rPr lang="hr-HR" sz="3600" dirty="0" smtClean="0"/>
              <a:t> (čvrsta smjesa) dvaju metala: bakra i cinka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5583760" cy="465313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504" y="3068960"/>
            <a:ext cx="3275856" cy="193899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koristi se u proizvodnji:</a:t>
            </a:r>
          </a:p>
          <a:p>
            <a:endParaRPr lang="hr-HR" sz="2400" dirty="0"/>
          </a:p>
          <a:p>
            <a:r>
              <a:rPr lang="hr-HR" sz="2400" dirty="0" smtClean="0"/>
              <a:t>- INSTRUMENATA</a:t>
            </a:r>
          </a:p>
          <a:p>
            <a:r>
              <a:rPr lang="hr-HR" sz="2400" dirty="0" smtClean="0"/>
              <a:t>- SLAVINA</a:t>
            </a:r>
          </a:p>
          <a:p>
            <a:r>
              <a:rPr lang="hr-HR" sz="2400" dirty="0" smtClean="0"/>
              <a:t>- CIJEVI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499176" cy="1210146"/>
          </a:xfrm>
        </p:spPr>
        <p:txBody>
          <a:bodyPr>
            <a:noAutofit/>
          </a:bodyPr>
          <a:lstStyle/>
          <a:p>
            <a:r>
              <a:rPr lang="hr-HR" sz="3000" dirty="0" smtClean="0"/>
              <a:t>BRONCA - </a:t>
            </a:r>
            <a:r>
              <a:rPr lang="hr-HR" sz="3000" b="1" dirty="0" smtClean="0"/>
              <a:t>legura</a:t>
            </a:r>
            <a:r>
              <a:rPr lang="hr-HR" sz="3000" dirty="0" smtClean="0"/>
              <a:t> (čvrsta smjesa) triju metala:</a:t>
            </a:r>
            <a:br>
              <a:rPr lang="hr-HR" sz="3000" dirty="0" smtClean="0"/>
            </a:br>
            <a:r>
              <a:rPr lang="hr-HR" sz="3000" dirty="0" smtClean="0"/>
              <a:t> bakra, kositra i cinka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2428892" cy="465194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143272" cy="40005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Koje vrste je smjesa na pojedinoj slici: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a) </a:t>
            </a:r>
            <a:r>
              <a:rPr lang="hr-HR" dirty="0" smtClean="0"/>
              <a:t>homogena (sastojci se ne vide golim okom)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b) </a:t>
            </a:r>
            <a:r>
              <a:rPr lang="hr-HR" dirty="0" smtClean="0"/>
              <a:t>heterogena (sastojci se vide golim okom)?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0660" y="692696"/>
            <a:ext cx="2573340" cy="171448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2046635" cy="264318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36183"/>
          <a:stretch>
            <a:fillRect/>
          </a:stretch>
        </p:blipFill>
        <p:spPr bwMode="auto">
          <a:xfrm>
            <a:off x="3203848" y="3933056"/>
            <a:ext cx="2428892" cy="278092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340768"/>
            <a:ext cx="3929090" cy="242889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914654"/>
            <a:ext cx="2643174" cy="3943346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68760"/>
            <a:ext cx="1785918" cy="221457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87624" y="332656"/>
            <a:ext cx="576064" cy="56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149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ČESTICE SE MIJEŠAJU I SPAJAJU</vt:lpstr>
      <vt:lpstr>SMJESE TVARI - nastaju miješanjem čestica dviju ili više različitih tvari   - RAZLIKUJEMO: a) smjese u kojima razlikujemo pojedine sastojke       b) smjese u kojima ne razlikujemo pojedine sastojke</vt:lpstr>
      <vt:lpstr>HETEROGENE   SMJESE - razlikujemo pojedine sastojke -</vt:lpstr>
      <vt:lpstr>HOMOGENE  SMJESE -ne razlikujemo pojedine sastojke-</vt:lpstr>
      <vt:lpstr>HOMOGENE  SMJESE -ne razlikujemo pojedine sastojke-</vt:lpstr>
      <vt:lpstr>ZRAK - je smjesa različitih plinova -</vt:lpstr>
      <vt:lpstr>MJED legura (čvrsta smjesa) dvaju metala: bakra i cinka</vt:lpstr>
      <vt:lpstr>BRONCA - legura (čvrsta smjesa) triju metala:  bakra, kositra i cinka</vt:lpstr>
      <vt:lpstr>Slide 9</vt:lpstr>
      <vt:lpstr>KVIZ: PROVJERI ZNANJE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ČESTICE SE MIJEŠAJU I SPAJAJU</dc:title>
  <dc:creator>Windows User</dc:creator>
  <cp:lastModifiedBy>sk-imahecic</cp:lastModifiedBy>
  <cp:revision>27</cp:revision>
  <dcterms:created xsi:type="dcterms:W3CDTF">2019-06-29T09:12:24Z</dcterms:created>
  <dcterms:modified xsi:type="dcterms:W3CDTF">2019-08-02T11:02:53Z</dcterms:modified>
</cp:coreProperties>
</file>